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164" d="100"/>
          <a:sy n="164" d="100"/>
        </p:scale>
        <p:origin x="1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467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66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066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353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192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84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896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09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654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716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38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03065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F30AFB-2C94-4E90-9F31-1C0B516E771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730"/>
          <a:stretch/>
        </p:blipFill>
        <p:spPr>
          <a:xfrm>
            <a:off x="-2" y="-122298"/>
            <a:ext cx="12192002" cy="6857990"/>
          </a:xfrm>
          <a:prstGeom prst="rect">
            <a:avLst/>
          </a:prstGeom>
        </p:spPr>
      </p:pic>
      <p:sp>
        <p:nvSpPr>
          <p:cNvPr id="15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45253A14-F3BC-4127-8B97-4ADBC2C41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41510"/>
            <a:ext cx="4023360" cy="842743"/>
          </a:xfrm>
        </p:spPr>
        <p:txBody>
          <a:bodyPr anchor="b">
            <a:normAutofit/>
          </a:bodyPr>
          <a:lstStyle/>
          <a:p>
            <a:pPr algn="ctr"/>
            <a:r>
              <a:rPr lang="sv-SE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Grupp 1(Ett)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E8987CD0-9E36-4998-8091-2109DC95C0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2174641"/>
            <a:ext cx="4023360" cy="1208141"/>
          </a:xfrm>
        </p:spPr>
        <p:txBody>
          <a:bodyPr>
            <a:normAutofit/>
          </a:bodyPr>
          <a:lstStyle/>
          <a:p>
            <a:endParaRPr lang="sv-SE" dirty="0">
              <a:solidFill>
                <a:schemeClr val="bg1"/>
              </a:solidFill>
            </a:endParaRPr>
          </a:p>
          <a:p>
            <a:pPr algn="ctr"/>
            <a:r>
              <a:rPr lang="sv-SE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Ludo Game</a:t>
            </a:r>
          </a:p>
        </p:txBody>
      </p:sp>
      <p:pic>
        <p:nvPicPr>
          <p:cNvPr id="21" name="Ljud 20">
            <a:hlinkClick r:id="" action="ppaction://media"/>
            <a:extLst>
              <a:ext uri="{FF2B5EF4-FFF2-40B4-BE49-F238E27FC236}">
                <a16:creationId xmlns:a16="http://schemas.microsoft.com/office/drawing/2014/main" id="{9DEB356D-C9E0-4C7A-916E-8BFFA609A61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49895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56"/>
    </mc:Choice>
    <mc:Fallback>
      <p:transition spd="slow" advTm="105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96589A91-C71F-4FBE-A150-7338336E6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Lärdomar OCH ERFARENHETER FRÅN TIDIGARE PROJEKT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F15E2BD-D71A-41B1-A721-A7B10C807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890876"/>
            <a:ext cx="11029615" cy="3147060"/>
          </a:xfrm>
        </p:spPr>
        <p:txBody>
          <a:bodyPr>
            <a:normAutofit/>
          </a:bodyPr>
          <a:lstStyle/>
          <a:p>
            <a:pPr lvl="1"/>
            <a:r>
              <a:rPr lang="sv-SE" dirty="0"/>
              <a:t>Mycket snack - verkstad</a:t>
            </a:r>
          </a:p>
          <a:p>
            <a:pPr lvl="1"/>
            <a:r>
              <a:rPr lang="sv-SE" dirty="0"/>
              <a:t>Detaljer</a:t>
            </a:r>
          </a:p>
          <a:p>
            <a:pPr lvl="1"/>
            <a:r>
              <a:rPr lang="sv-SE" dirty="0"/>
              <a:t>Bra idé, men</a:t>
            </a:r>
          </a:p>
          <a:p>
            <a:pPr lvl="1"/>
            <a:r>
              <a:rPr lang="sv-SE" dirty="0"/>
              <a:t>Anpassning</a:t>
            </a:r>
          </a:p>
          <a:p>
            <a:pPr lvl="1"/>
            <a:r>
              <a:rPr lang="sv-SE" dirty="0"/>
              <a:t>Programmera - ritbordet</a:t>
            </a:r>
          </a:p>
          <a:p>
            <a:pPr lvl="1"/>
            <a:r>
              <a:rPr lang="sv-SE" dirty="0"/>
              <a:t>Git</a:t>
            </a:r>
          </a:p>
          <a:p>
            <a:endParaRPr lang="sv-SE" dirty="0"/>
          </a:p>
        </p:txBody>
      </p:sp>
      <p:pic>
        <p:nvPicPr>
          <p:cNvPr id="14" name="Ljud 13">
            <a:hlinkClick r:id="" action="ppaction://media"/>
            <a:extLst>
              <a:ext uri="{FF2B5EF4-FFF2-40B4-BE49-F238E27FC236}">
                <a16:creationId xmlns:a16="http://schemas.microsoft.com/office/drawing/2014/main" id="{44BA953F-FE45-4226-8515-1822ECEE9C4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45463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568"/>
    </mc:Choice>
    <mc:Fallback>
      <p:transition spd="slow" advTm="1555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>
            <a:extLst>
              <a:ext uri="{FF2B5EF4-FFF2-40B4-BE49-F238E27FC236}">
                <a16:creationId xmlns:a16="http://schemas.microsoft.com/office/drawing/2014/main" id="{8AFF48E2-FF78-4566-B0AA-4A728F360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ARBETSPROCESS Under Ludo Game</a:t>
            </a:r>
          </a:p>
        </p:txBody>
      </p:sp>
      <p:sp>
        <p:nvSpPr>
          <p:cNvPr id="8" name="Platshållare för innehåll 2">
            <a:extLst>
              <a:ext uri="{FF2B5EF4-FFF2-40B4-BE49-F238E27FC236}">
                <a16:creationId xmlns:a16="http://schemas.microsoft.com/office/drawing/2014/main" id="{77DFF07E-5F53-4DA4-9939-F660F963F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890876"/>
            <a:ext cx="11029615" cy="3380028"/>
          </a:xfrm>
        </p:spPr>
        <p:txBody>
          <a:bodyPr>
            <a:normAutofit/>
          </a:bodyPr>
          <a:lstStyle/>
          <a:p>
            <a:pPr lvl="1"/>
            <a:r>
              <a:rPr lang="sv-SE" dirty="0"/>
              <a:t>Regler + anpassning</a:t>
            </a:r>
          </a:p>
          <a:p>
            <a:pPr lvl="1"/>
            <a:r>
              <a:rPr lang="sv-SE" dirty="0"/>
              <a:t>Milstolpar</a:t>
            </a:r>
          </a:p>
          <a:p>
            <a:pPr lvl="1"/>
            <a:r>
              <a:rPr lang="sv-SE" dirty="0"/>
              <a:t>Dagbok</a:t>
            </a:r>
          </a:p>
          <a:p>
            <a:pPr lvl="1"/>
            <a:r>
              <a:rPr lang="sv-SE" dirty="0"/>
              <a:t>Github-projects FTW</a:t>
            </a:r>
          </a:p>
          <a:p>
            <a:pPr lvl="1"/>
            <a:r>
              <a:rPr lang="sv-SE" dirty="0"/>
              <a:t>Individuella klasser</a:t>
            </a:r>
          </a:p>
          <a:p>
            <a:pPr lvl="1"/>
            <a:r>
              <a:rPr lang="sv-SE" dirty="0"/>
              <a:t>Databas först denna gång</a:t>
            </a:r>
          </a:p>
        </p:txBody>
      </p:sp>
      <p:pic>
        <p:nvPicPr>
          <p:cNvPr id="12" name="Ljud 11">
            <a:hlinkClick r:id="" action="ppaction://media"/>
            <a:extLst>
              <a:ext uri="{FF2B5EF4-FFF2-40B4-BE49-F238E27FC236}">
                <a16:creationId xmlns:a16="http://schemas.microsoft.com/office/drawing/2014/main" id="{B911A8E3-3884-4569-83C9-7A406CFFF44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83540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687"/>
    </mc:Choice>
    <mc:Fallback>
      <p:transition spd="slow" advTm="213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2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"/>
</p:tagLst>
</file>

<file path=ppt/theme/theme1.xml><?xml version="1.0" encoding="utf-8"?>
<a:theme xmlns:a="http://schemas.openxmlformats.org/drawingml/2006/main" name="DividendVTI">
  <a:themeElements>
    <a:clrScheme name="AnalogousFromLightSeedRightStep">
      <a:dk1>
        <a:srgbClr val="000000"/>
      </a:dk1>
      <a:lt1>
        <a:srgbClr val="FFFFFF"/>
      </a:lt1>
      <a:dk2>
        <a:srgbClr val="413F24"/>
      </a:dk2>
      <a:lt2>
        <a:srgbClr val="F2EEEF"/>
      </a:lt2>
      <a:accent1>
        <a:srgbClr val="80A9A6"/>
      </a:accent1>
      <a:accent2>
        <a:srgbClr val="7FA5BA"/>
      </a:accent2>
      <a:accent3>
        <a:srgbClr val="95A0C5"/>
      </a:accent3>
      <a:accent4>
        <a:srgbClr val="8A7FBA"/>
      </a:accent4>
      <a:accent5>
        <a:srgbClr val="B396C6"/>
      </a:accent5>
      <a:accent6>
        <a:srgbClr val="BA7FB9"/>
      </a:accent6>
      <a:hlink>
        <a:srgbClr val="B5767A"/>
      </a:hlink>
      <a:folHlink>
        <a:srgbClr val="898989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45</Words>
  <Application>Microsoft Office PowerPoint</Application>
  <PresentationFormat>Bredbild</PresentationFormat>
  <Paragraphs>17</Paragraphs>
  <Slides>3</Slides>
  <Notes>0</Notes>
  <HiddenSlides>0</HiddenSlides>
  <MMClips>3</MMClips>
  <ScaleCrop>false</ScaleCrop>
  <HeadingPairs>
    <vt:vector size="6" baseType="variant">
      <vt:variant>
        <vt:lpstr>Använt teckensnitt</vt:lpstr>
      </vt:variant>
      <vt:variant>
        <vt:i4>2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3</vt:i4>
      </vt:variant>
    </vt:vector>
  </HeadingPairs>
  <TitlesOfParts>
    <vt:vector size="6" baseType="lpstr">
      <vt:lpstr>Gill Sans MT</vt:lpstr>
      <vt:lpstr>Wingdings 2</vt:lpstr>
      <vt:lpstr>DividendVTI</vt:lpstr>
      <vt:lpstr>Grupp 1(Ett)</vt:lpstr>
      <vt:lpstr>Lärdomar OCH ERFARENHETER FRÅN TIDIGARE PROJEKT</vt:lpstr>
      <vt:lpstr>ARBETSPROCESS Under Ludo Game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Grupp 1(Ett)</dc:title>
  <dc:creator>Mirko</dc:creator>
  <cp:lastModifiedBy>Mirko</cp:lastModifiedBy>
  <cp:revision>11</cp:revision>
  <dcterms:created xsi:type="dcterms:W3CDTF">2020-04-13T07:34:31Z</dcterms:created>
  <dcterms:modified xsi:type="dcterms:W3CDTF">2020-04-13T09:33:35Z</dcterms:modified>
</cp:coreProperties>
</file>